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191"/>
    <a:srgbClr val="E31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03"/>
    <p:restoredTop sz="96208"/>
  </p:normalViewPr>
  <p:slideViewPr>
    <p:cSldViewPr snapToGrid="0" snapToObjects="1" showGuides="1">
      <p:cViewPr varScale="1">
        <p:scale>
          <a:sx n="147" d="100"/>
          <a:sy n="147" d="100"/>
        </p:scale>
        <p:origin x="136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4F4691-14E1-EB43-B246-B9CFD56B50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1A9ED3A-13EF-0C40-AA9E-7914362C4D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9B5ECE-8BC0-8148-87F3-FE90190A03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>
              <a:defRPr lang="de-DE" b="0" i="0" u="none" strike="noStrike" smtClean="0">
                <a:effectLst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7155AC-4F95-894B-B560-99351828E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FD12F2-5252-984B-BC02-070AD18F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3769"/>
            <a:ext cx="2743200" cy="365125"/>
          </a:xfrm>
        </p:spPr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 descr="Ein Bild, das ClipArt enthält.&#10;&#10;Automatisch generierte Beschreibung">
            <a:extLst>
              <a:ext uri="{FF2B5EF4-FFF2-40B4-BE49-F238E27FC236}">
                <a16:creationId xmlns:a16="http://schemas.microsoft.com/office/drawing/2014/main" id="{FE3ADD27-B3C7-3041-84D7-BA635B155BE8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9" y="6565165"/>
            <a:ext cx="836403" cy="22054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AA48AD6-967C-B54D-8C26-836532562BF1}"/>
              </a:ext>
            </a:extLst>
          </p:cNvPr>
          <p:cNvSpPr txBox="1"/>
          <p:nvPr userDrawn="1"/>
        </p:nvSpPr>
        <p:spPr>
          <a:xfrm>
            <a:off x="11244153" y="6618132"/>
            <a:ext cx="9909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50000"/>
                  </a:schemeClr>
                </a:solidFill>
              </a:rPr>
              <a:t>www.innfactory.de</a:t>
            </a:r>
          </a:p>
        </p:txBody>
      </p:sp>
    </p:spTree>
    <p:extLst>
      <p:ext uri="{BB962C8B-B14F-4D97-AF65-F5344CB8AC3E}">
        <p14:creationId xmlns:p14="http://schemas.microsoft.com/office/powerpoint/2010/main" val="154030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DFB04-0D5A-D246-A5DE-1C61BD87C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7E1F55-A468-1047-9244-0307BAA98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896305-6E21-B845-BB90-2DFDDE363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E50E7A-372C-B84E-855D-708E83CB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0F88A-2C91-D348-89F0-315AEC6A7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65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0E258A6-4619-7246-A3DE-3AF5B25348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BA0DDAF-664B-8047-A36C-43AE64325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67525A-A396-1046-8905-9B0DEF6E8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1A0744-99A4-9D4D-ACCB-5360A8143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DEE182-1CCE-4445-99C5-B279FFDB1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323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771D1-A616-804D-925B-628EE5DE1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BB2213-A2AD-5443-A3C6-3967355DC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2C08F7-0269-6842-B5CC-7E0CB56E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4750FD-4403-994D-9611-E7E1FF919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EF196F-CA66-F24E-A5AD-516585DC8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141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8D3D1-AE22-A847-A7EC-53575FF7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79118F-D35A-CC45-A056-7229B1A30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440F26-134A-5740-B5DE-10ECB7CB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8774C0-F46D-C64A-ADC4-672B0EBE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E45F76-CE0E-B744-958B-B00B80279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56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8D5C9-3D55-1444-82B4-6B089EF4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B6DF78-E5B7-1141-BB59-F72D07493A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E0BA575-BD0C-CD42-AA9F-22178B365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260F24-CD1C-5E4C-8D5B-E5F791871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8A7148-4153-3B4D-80E8-DA834512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CF00CD-5000-B044-94AB-B1F723AE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24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03E201-F81A-9B4D-83E4-0D9F11D84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4872FE-40D1-C742-9A18-4A6BB2676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D014E4-66A1-B54A-9290-F03E02DFFE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99EAAD2-EC4C-3949-B1D6-9B1640243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1CA868F-2A00-AD46-AAFD-E09CB76150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79B4B40-F1AF-EF44-8274-2F6B207EF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9EE476B-087D-1D47-9BC8-28F4ADEAF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8D2C52D-CB3D-AC4C-A112-7CD6950AA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22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1B6EF-DA87-C945-B005-EAD1D650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0EA7E6C-A27B-954A-B3D2-06F18789D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5457C8-EEA8-434B-A5A7-09AC24EED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D62663-6D55-7F40-AB97-9234664E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61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502286-DBA5-944B-930F-D34D23C91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0FAB301-4FC2-A442-A5B6-41F1695BA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9D1F3D-F15A-E045-B7A0-0A40D344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31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289B2-87FB-8744-A9B1-237D2576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D6F2AF-03EA-854C-8873-D6FF97E0E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9A8102-600C-4443-B85C-B007E937F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70BBA7-08DD-9D47-A639-641BBF73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CEBB36-8BA1-C94C-8427-0F2FE27D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6A0AAE-A727-1443-8F31-4223C2ACC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7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64B37-539A-FC47-B819-55D3B5606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6DDA6F-B110-E140-A8A0-C541DD603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5D02588-E4E0-0145-A762-D30F4DD24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E00B12-C0C9-8D4D-9C3B-7E3F3CA09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8BD56B-DA0C-0C46-A0CA-871BCB9F2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47900B-0610-634D-A68D-06E9E1834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00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3D63128-7FB9-8048-84AC-37A6C9807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987754-C483-B249-8CF1-6AF8AA647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9F710A-A8DA-2D40-AC8B-99DF7E79D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E3A1-5698-1742-A794-642C30981E01}" type="datetimeFigureOut">
              <a:rPr lang="de-DE" smtClean="0"/>
              <a:t>17.02.20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665939-3583-BB48-832F-C980F2386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C256EE-5FEF-BF46-AD36-9C391E004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A87EE-CD44-DE4D-BCF1-3D20D31EF5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61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2">
            <a:extLst>
              <a:ext uri="{FF2B5EF4-FFF2-40B4-BE49-F238E27FC236}">
                <a16:creationId xmlns:a16="http://schemas.microsoft.com/office/drawing/2014/main" id="{1AACEBEA-68FA-5045-BBEB-4BE0A3B56A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338594" y="116510"/>
            <a:ext cx="3436883" cy="47783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Sales Battle Card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e-DE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Minimum Information for Maximum Output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81EEEC0-8B5B-FC47-B93F-F81F1C5573A7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99744399-4950-9348-BE91-AD405E179338}"/>
              </a:ext>
            </a:extLst>
          </p:cNvPr>
          <p:cNvSpPr/>
          <p:nvPr/>
        </p:nvSpPr>
        <p:spPr>
          <a:xfrm>
            <a:off x="95295" y="1075784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E3F64F61-C668-3C4D-A2C7-7AA568EF2401}"/>
              </a:ext>
            </a:extLst>
          </p:cNvPr>
          <p:cNvSpPr txBox="1"/>
          <p:nvPr/>
        </p:nvSpPr>
        <p:spPr>
          <a:xfrm>
            <a:off x="136036" y="1083117"/>
            <a:ext cx="15411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Company/Solution Overview</a:t>
            </a: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1703A943-C938-DE43-A153-AFE33E07A633}"/>
              </a:ext>
            </a:extLst>
          </p:cNvPr>
          <p:cNvSpPr/>
          <p:nvPr/>
        </p:nvSpPr>
        <p:spPr>
          <a:xfrm>
            <a:off x="1137691" y="1075781"/>
            <a:ext cx="2197257" cy="46850"/>
          </a:xfrm>
          <a:prstGeom prst="rect">
            <a:avLst/>
          </a:prstGeom>
          <a:solidFill>
            <a:srgbClr val="E3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19" name="TextBox 26">
            <a:extLst>
              <a:ext uri="{FF2B5EF4-FFF2-40B4-BE49-F238E27FC236}">
                <a16:creationId xmlns:a16="http://schemas.microsoft.com/office/drawing/2014/main" id="{647DF400-937B-0B4C-B379-5751694F8D9A}"/>
              </a:ext>
            </a:extLst>
          </p:cNvPr>
          <p:cNvSpPr txBox="1"/>
          <p:nvPr/>
        </p:nvSpPr>
        <p:spPr>
          <a:xfrm>
            <a:off x="136035" y="3358225"/>
            <a:ext cx="20640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Audience – Target Market / Customer</a:t>
            </a:r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D1EADDC9-5FAA-EE42-8834-078CF1DA3DEF}"/>
              </a:ext>
            </a:extLst>
          </p:cNvPr>
          <p:cNvSpPr/>
          <p:nvPr/>
        </p:nvSpPr>
        <p:spPr>
          <a:xfrm>
            <a:off x="4475173" y="1057860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31">
            <a:extLst>
              <a:ext uri="{FF2B5EF4-FFF2-40B4-BE49-F238E27FC236}">
                <a16:creationId xmlns:a16="http://schemas.microsoft.com/office/drawing/2014/main" id="{895CC9D8-471C-DE4C-8253-5750B1FE75F5}"/>
              </a:ext>
            </a:extLst>
          </p:cNvPr>
          <p:cNvSpPr txBox="1"/>
          <p:nvPr/>
        </p:nvSpPr>
        <p:spPr>
          <a:xfrm>
            <a:off x="4515914" y="1065193"/>
            <a:ext cx="15411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Key Features</a:t>
            </a:r>
          </a:p>
        </p:txBody>
      </p:sp>
      <p:sp>
        <p:nvSpPr>
          <p:cNvPr id="25" name="Rectangle 32">
            <a:extLst>
              <a:ext uri="{FF2B5EF4-FFF2-40B4-BE49-F238E27FC236}">
                <a16:creationId xmlns:a16="http://schemas.microsoft.com/office/drawing/2014/main" id="{9F749442-EEEC-3548-94CC-60603D1721DE}"/>
              </a:ext>
            </a:extLst>
          </p:cNvPr>
          <p:cNvSpPr/>
          <p:nvPr/>
        </p:nvSpPr>
        <p:spPr>
          <a:xfrm>
            <a:off x="4475172" y="1309459"/>
            <a:ext cx="1297565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27" name="Rectangle 42">
            <a:extLst>
              <a:ext uri="{FF2B5EF4-FFF2-40B4-BE49-F238E27FC236}">
                <a16:creationId xmlns:a16="http://schemas.microsoft.com/office/drawing/2014/main" id="{D7E4E9A7-5376-8E42-B63B-215C7C02B3EE}"/>
              </a:ext>
            </a:extLst>
          </p:cNvPr>
          <p:cNvSpPr/>
          <p:nvPr/>
        </p:nvSpPr>
        <p:spPr>
          <a:xfrm>
            <a:off x="6092107" y="4058397"/>
            <a:ext cx="815546" cy="296667"/>
          </a:xfrm>
          <a:prstGeom prst="rect">
            <a:avLst/>
          </a:prstGeom>
          <a:solidFill>
            <a:schemeClr val="lt1"/>
          </a:solidFill>
          <a:ln w="9525"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54">
            <a:extLst>
              <a:ext uri="{FF2B5EF4-FFF2-40B4-BE49-F238E27FC236}">
                <a16:creationId xmlns:a16="http://schemas.microsoft.com/office/drawing/2014/main" id="{BA57FEE0-5AE1-B049-9F8F-AF5D77B4A9AA}"/>
              </a:ext>
            </a:extLst>
          </p:cNvPr>
          <p:cNvSpPr/>
          <p:nvPr/>
        </p:nvSpPr>
        <p:spPr>
          <a:xfrm>
            <a:off x="6099634" y="4078520"/>
            <a:ext cx="815546" cy="296667"/>
          </a:xfrm>
          <a:prstGeom prst="rect">
            <a:avLst/>
          </a:prstGeom>
          <a:solidFill>
            <a:schemeClr val="lt1"/>
          </a:solidFill>
          <a:ln w="9525"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86">
            <a:extLst>
              <a:ext uri="{FF2B5EF4-FFF2-40B4-BE49-F238E27FC236}">
                <a16:creationId xmlns:a16="http://schemas.microsoft.com/office/drawing/2014/main" id="{A3719A1E-4CC6-A542-8774-0676EFFF8899}"/>
              </a:ext>
            </a:extLst>
          </p:cNvPr>
          <p:cNvSpPr/>
          <p:nvPr/>
        </p:nvSpPr>
        <p:spPr>
          <a:xfrm>
            <a:off x="4479552" y="4164795"/>
            <a:ext cx="3249562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87">
            <a:extLst>
              <a:ext uri="{FF2B5EF4-FFF2-40B4-BE49-F238E27FC236}">
                <a16:creationId xmlns:a16="http://schemas.microsoft.com/office/drawing/2014/main" id="{67066C4C-7F76-454A-9BCB-79DF45E45C8E}"/>
              </a:ext>
            </a:extLst>
          </p:cNvPr>
          <p:cNvSpPr txBox="1"/>
          <p:nvPr/>
        </p:nvSpPr>
        <p:spPr>
          <a:xfrm>
            <a:off x="4520293" y="4172128"/>
            <a:ext cx="15411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Supported Systems</a:t>
            </a:r>
          </a:p>
        </p:txBody>
      </p:sp>
      <p:sp>
        <p:nvSpPr>
          <p:cNvPr id="51" name="Rectangle 88">
            <a:extLst>
              <a:ext uri="{FF2B5EF4-FFF2-40B4-BE49-F238E27FC236}">
                <a16:creationId xmlns:a16="http://schemas.microsoft.com/office/drawing/2014/main" id="{410D8F4E-9DB6-C740-A545-6A8C63C8A05A}"/>
              </a:ext>
            </a:extLst>
          </p:cNvPr>
          <p:cNvSpPr/>
          <p:nvPr/>
        </p:nvSpPr>
        <p:spPr>
          <a:xfrm>
            <a:off x="4479551" y="4416394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56" name="Rectangle 25">
            <a:extLst>
              <a:ext uri="{FF2B5EF4-FFF2-40B4-BE49-F238E27FC236}">
                <a16:creationId xmlns:a16="http://schemas.microsoft.com/office/drawing/2014/main" id="{5F79617E-2396-654B-89FD-37295565B2B5}"/>
              </a:ext>
            </a:extLst>
          </p:cNvPr>
          <p:cNvSpPr/>
          <p:nvPr/>
        </p:nvSpPr>
        <p:spPr>
          <a:xfrm>
            <a:off x="100223" y="3343110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26">
            <a:extLst>
              <a:ext uri="{FF2B5EF4-FFF2-40B4-BE49-F238E27FC236}">
                <a16:creationId xmlns:a16="http://schemas.microsoft.com/office/drawing/2014/main" id="{FC77A9C0-FECB-C544-9BAD-C823152BE196}"/>
              </a:ext>
            </a:extLst>
          </p:cNvPr>
          <p:cNvSpPr txBox="1"/>
          <p:nvPr/>
        </p:nvSpPr>
        <p:spPr>
          <a:xfrm>
            <a:off x="140964" y="3350443"/>
            <a:ext cx="20640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Customer Pain</a:t>
            </a:r>
          </a:p>
        </p:txBody>
      </p:sp>
      <p:sp>
        <p:nvSpPr>
          <p:cNvPr id="61" name="Rectangle 37">
            <a:extLst>
              <a:ext uri="{FF2B5EF4-FFF2-40B4-BE49-F238E27FC236}">
                <a16:creationId xmlns:a16="http://schemas.microsoft.com/office/drawing/2014/main" id="{3EACFD1C-6D18-444F-81CD-E654E72BF9F8}"/>
              </a:ext>
            </a:extLst>
          </p:cNvPr>
          <p:cNvSpPr/>
          <p:nvPr/>
        </p:nvSpPr>
        <p:spPr>
          <a:xfrm>
            <a:off x="93319" y="1329199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</a:endParaRPr>
          </a:p>
        </p:txBody>
      </p:sp>
      <p:sp>
        <p:nvSpPr>
          <p:cNvPr id="63" name="Rectangle 37">
            <a:extLst>
              <a:ext uri="{FF2B5EF4-FFF2-40B4-BE49-F238E27FC236}">
                <a16:creationId xmlns:a16="http://schemas.microsoft.com/office/drawing/2014/main" id="{B2FFA44D-84D2-8443-A1E8-413268BA3D37}"/>
              </a:ext>
            </a:extLst>
          </p:cNvPr>
          <p:cNvSpPr/>
          <p:nvPr/>
        </p:nvSpPr>
        <p:spPr>
          <a:xfrm>
            <a:off x="100865" y="3594636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65" name="Rectangle 25">
            <a:extLst>
              <a:ext uri="{FF2B5EF4-FFF2-40B4-BE49-F238E27FC236}">
                <a16:creationId xmlns:a16="http://schemas.microsoft.com/office/drawing/2014/main" id="{A223A385-AE8E-B943-9B95-93A3BBDE1B78}"/>
              </a:ext>
            </a:extLst>
          </p:cNvPr>
          <p:cNvSpPr/>
          <p:nvPr/>
        </p:nvSpPr>
        <p:spPr>
          <a:xfrm>
            <a:off x="112107" y="5181614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26">
            <a:extLst>
              <a:ext uri="{FF2B5EF4-FFF2-40B4-BE49-F238E27FC236}">
                <a16:creationId xmlns:a16="http://schemas.microsoft.com/office/drawing/2014/main" id="{455A60AD-1A23-FD4B-AE27-0511E327CE34}"/>
              </a:ext>
            </a:extLst>
          </p:cNvPr>
          <p:cNvSpPr txBox="1"/>
          <p:nvPr/>
        </p:nvSpPr>
        <p:spPr>
          <a:xfrm>
            <a:off x="152848" y="5188947"/>
            <a:ext cx="20640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Business Benefit</a:t>
            </a:r>
          </a:p>
        </p:txBody>
      </p:sp>
      <p:sp>
        <p:nvSpPr>
          <p:cNvPr id="68" name="Rectangle 37">
            <a:extLst>
              <a:ext uri="{FF2B5EF4-FFF2-40B4-BE49-F238E27FC236}">
                <a16:creationId xmlns:a16="http://schemas.microsoft.com/office/drawing/2014/main" id="{598CB3F7-FF56-A04E-94C4-B566BCACD50E}"/>
              </a:ext>
            </a:extLst>
          </p:cNvPr>
          <p:cNvSpPr/>
          <p:nvPr/>
        </p:nvSpPr>
        <p:spPr>
          <a:xfrm>
            <a:off x="100223" y="5433140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74" name="Rectangle 25">
            <a:extLst>
              <a:ext uri="{FF2B5EF4-FFF2-40B4-BE49-F238E27FC236}">
                <a16:creationId xmlns:a16="http://schemas.microsoft.com/office/drawing/2014/main" id="{69E6B97E-CB14-4D4F-8C2C-41D9DB6A79F1}"/>
              </a:ext>
            </a:extLst>
          </p:cNvPr>
          <p:cNvSpPr/>
          <p:nvPr/>
        </p:nvSpPr>
        <p:spPr>
          <a:xfrm>
            <a:off x="8831795" y="2587738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26">
            <a:extLst>
              <a:ext uri="{FF2B5EF4-FFF2-40B4-BE49-F238E27FC236}">
                <a16:creationId xmlns:a16="http://schemas.microsoft.com/office/drawing/2014/main" id="{4B39B5A6-68D4-4D4E-A416-76978491515F}"/>
              </a:ext>
            </a:extLst>
          </p:cNvPr>
          <p:cNvSpPr txBox="1"/>
          <p:nvPr/>
        </p:nvSpPr>
        <p:spPr>
          <a:xfrm>
            <a:off x="8872536" y="2595071"/>
            <a:ext cx="20640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When to Engage / When NOT to Engage</a:t>
            </a:r>
          </a:p>
        </p:txBody>
      </p:sp>
      <p:sp>
        <p:nvSpPr>
          <p:cNvPr id="77" name="Rectangle 37">
            <a:extLst>
              <a:ext uri="{FF2B5EF4-FFF2-40B4-BE49-F238E27FC236}">
                <a16:creationId xmlns:a16="http://schemas.microsoft.com/office/drawing/2014/main" id="{EEC473B9-3F8F-F341-879B-20A5515BBC89}"/>
              </a:ext>
            </a:extLst>
          </p:cNvPr>
          <p:cNvSpPr/>
          <p:nvPr/>
        </p:nvSpPr>
        <p:spPr>
          <a:xfrm>
            <a:off x="8832437" y="2839264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78" name="Rectangle 30">
            <a:extLst>
              <a:ext uri="{FF2B5EF4-FFF2-40B4-BE49-F238E27FC236}">
                <a16:creationId xmlns:a16="http://schemas.microsoft.com/office/drawing/2014/main" id="{82795547-129B-DB46-AD55-602D50D0C2CC}"/>
              </a:ext>
            </a:extLst>
          </p:cNvPr>
          <p:cNvSpPr/>
          <p:nvPr/>
        </p:nvSpPr>
        <p:spPr>
          <a:xfrm>
            <a:off x="8831795" y="1057983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31">
            <a:extLst>
              <a:ext uri="{FF2B5EF4-FFF2-40B4-BE49-F238E27FC236}">
                <a16:creationId xmlns:a16="http://schemas.microsoft.com/office/drawing/2014/main" id="{C4D2FF08-A5B9-3C4A-8D79-825664BEBF30}"/>
              </a:ext>
            </a:extLst>
          </p:cNvPr>
          <p:cNvSpPr txBox="1"/>
          <p:nvPr/>
        </p:nvSpPr>
        <p:spPr>
          <a:xfrm>
            <a:off x="8872536" y="1065316"/>
            <a:ext cx="15411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FAQ´s</a:t>
            </a:r>
          </a:p>
        </p:txBody>
      </p:sp>
      <p:sp>
        <p:nvSpPr>
          <p:cNvPr id="80" name="Rectangle 32">
            <a:extLst>
              <a:ext uri="{FF2B5EF4-FFF2-40B4-BE49-F238E27FC236}">
                <a16:creationId xmlns:a16="http://schemas.microsoft.com/office/drawing/2014/main" id="{5E81653A-3B12-BE4E-A6BD-D957168E5419}"/>
              </a:ext>
            </a:extLst>
          </p:cNvPr>
          <p:cNvSpPr/>
          <p:nvPr/>
        </p:nvSpPr>
        <p:spPr>
          <a:xfrm>
            <a:off x="8831794" y="1309582"/>
            <a:ext cx="1297565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82" name="Rectangle 30">
            <a:extLst>
              <a:ext uri="{FF2B5EF4-FFF2-40B4-BE49-F238E27FC236}">
                <a16:creationId xmlns:a16="http://schemas.microsoft.com/office/drawing/2014/main" id="{67E53F01-6B0F-7645-BC37-282F20217E87}"/>
              </a:ext>
            </a:extLst>
          </p:cNvPr>
          <p:cNvSpPr/>
          <p:nvPr/>
        </p:nvSpPr>
        <p:spPr>
          <a:xfrm>
            <a:off x="4473854" y="2590730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31">
            <a:extLst>
              <a:ext uri="{FF2B5EF4-FFF2-40B4-BE49-F238E27FC236}">
                <a16:creationId xmlns:a16="http://schemas.microsoft.com/office/drawing/2014/main" id="{CC36580C-1985-8F41-A8AE-1DD2D699FE9B}"/>
              </a:ext>
            </a:extLst>
          </p:cNvPr>
          <p:cNvSpPr txBox="1"/>
          <p:nvPr/>
        </p:nvSpPr>
        <p:spPr>
          <a:xfrm>
            <a:off x="4514594" y="2598063"/>
            <a:ext cx="255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Customers / Case Study / References</a:t>
            </a:r>
          </a:p>
        </p:txBody>
      </p:sp>
      <p:sp>
        <p:nvSpPr>
          <p:cNvPr id="84" name="Rectangle 32">
            <a:extLst>
              <a:ext uri="{FF2B5EF4-FFF2-40B4-BE49-F238E27FC236}">
                <a16:creationId xmlns:a16="http://schemas.microsoft.com/office/drawing/2014/main" id="{73D4BDF5-059F-2845-8644-ABA5CF01D955}"/>
              </a:ext>
            </a:extLst>
          </p:cNvPr>
          <p:cNvSpPr/>
          <p:nvPr/>
        </p:nvSpPr>
        <p:spPr>
          <a:xfrm>
            <a:off x="4473853" y="2842329"/>
            <a:ext cx="1297565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85" name="Rectangle 30">
            <a:extLst>
              <a:ext uri="{FF2B5EF4-FFF2-40B4-BE49-F238E27FC236}">
                <a16:creationId xmlns:a16="http://schemas.microsoft.com/office/drawing/2014/main" id="{52AB9FE2-362D-A843-B3AF-3F19BB7CBE77}"/>
              </a:ext>
            </a:extLst>
          </p:cNvPr>
          <p:cNvSpPr/>
          <p:nvPr/>
        </p:nvSpPr>
        <p:spPr>
          <a:xfrm>
            <a:off x="8831795" y="3776270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31">
            <a:extLst>
              <a:ext uri="{FF2B5EF4-FFF2-40B4-BE49-F238E27FC236}">
                <a16:creationId xmlns:a16="http://schemas.microsoft.com/office/drawing/2014/main" id="{9A4F79CF-E707-0D4F-975C-203F69B5B7C3}"/>
              </a:ext>
            </a:extLst>
          </p:cNvPr>
          <p:cNvSpPr txBox="1"/>
          <p:nvPr/>
        </p:nvSpPr>
        <p:spPr>
          <a:xfrm>
            <a:off x="8872535" y="3783603"/>
            <a:ext cx="255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Pricing and Licensing Information</a:t>
            </a:r>
          </a:p>
        </p:txBody>
      </p:sp>
      <p:sp>
        <p:nvSpPr>
          <p:cNvPr id="87" name="Rectangle 32">
            <a:extLst>
              <a:ext uri="{FF2B5EF4-FFF2-40B4-BE49-F238E27FC236}">
                <a16:creationId xmlns:a16="http://schemas.microsoft.com/office/drawing/2014/main" id="{1D9360EB-308C-8649-B385-2183BEEDDAA1}"/>
              </a:ext>
            </a:extLst>
          </p:cNvPr>
          <p:cNvSpPr/>
          <p:nvPr/>
        </p:nvSpPr>
        <p:spPr>
          <a:xfrm>
            <a:off x="8831794" y="4027869"/>
            <a:ext cx="1297565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88" name="Rectangle 30">
            <a:extLst>
              <a:ext uri="{FF2B5EF4-FFF2-40B4-BE49-F238E27FC236}">
                <a16:creationId xmlns:a16="http://schemas.microsoft.com/office/drawing/2014/main" id="{56C8BE1A-B0AE-5143-B8C2-C8A10D7257D7}"/>
              </a:ext>
            </a:extLst>
          </p:cNvPr>
          <p:cNvSpPr/>
          <p:nvPr/>
        </p:nvSpPr>
        <p:spPr>
          <a:xfrm>
            <a:off x="8831796" y="5274423"/>
            <a:ext cx="3239654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31">
            <a:extLst>
              <a:ext uri="{FF2B5EF4-FFF2-40B4-BE49-F238E27FC236}">
                <a16:creationId xmlns:a16="http://schemas.microsoft.com/office/drawing/2014/main" id="{197B0B5C-5E65-3845-976D-73EF8493D36C}"/>
              </a:ext>
            </a:extLst>
          </p:cNvPr>
          <p:cNvSpPr txBox="1"/>
          <p:nvPr/>
        </p:nvSpPr>
        <p:spPr>
          <a:xfrm>
            <a:off x="8872536" y="5281756"/>
            <a:ext cx="255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Additional Resources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05851B4B-E81E-6944-9771-B11BFBD8DCBD}"/>
              </a:ext>
            </a:extLst>
          </p:cNvPr>
          <p:cNvSpPr/>
          <p:nvPr/>
        </p:nvSpPr>
        <p:spPr>
          <a:xfrm>
            <a:off x="8831795" y="5526022"/>
            <a:ext cx="1297565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1E686EB7-CC36-A944-ABC2-353C15E1789D}"/>
              </a:ext>
            </a:extLst>
          </p:cNvPr>
          <p:cNvSpPr/>
          <p:nvPr/>
        </p:nvSpPr>
        <p:spPr>
          <a:xfrm>
            <a:off x="1168082" y="657785"/>
            <a:ext cx="2162224" cy="314351"/>
          </a:xfrm>
          <a:prstGeom prst="round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ysClr val="windowText" lastClr="000000"/>
                </a:solidFill>
              </a:rPr>
              <a:t>Firmen-Logo</a:t>
            </a:r>
          </a:p>
        </p:txBody>
      </p:sp>
      <p:sp>
        <p:nvSpPr>
          <p:cNvPr id="62" name="Rectangle 42">
            <a:extLst>
              <a:ext uri="{FF2B5EF4-FFF2-40B4-BE49-F238E27FC236}">
                <a16:creationId xmlns:a16="http://schemas.microsoft.com/office/drawing/2014/main" id="{2BB424FB-F62A-3542-BED5-3B917CD8C3A9}"/>
              </a:ext>
            </a:extLst>
          </p:cNvPr>
          <p:cNvSpPr/>
          <p:nvPr/>
        </p:nvSpPr>
        <p:spPr>
          <a:xfrm>
            <a:off x="6092362" y="5440116"/>
            <a:ext cx="815546" cy="296667"/>
          </a:xfrm>
          <a:prstGeom prst="rect">
            <a:avLst/>
          </a:prstGeom>
          <a:solidFill>
            <a:schemeClr val="lt1"/>
          </a:solidFill>
          <a:ln w="9525"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86">
            <a:extLst>
              <a:ext uri="{FF2B5EF4-FFF2-40B4-BE49-F238E27FC236}">
                <a16:creationId xmlns:a16="http://schemas.microsoft.com/office/drawing/2014/main" id="{022A8112-3942-A544-9B93-EDABC7761519}"/>
              </a:ext>
            </a:extLst>
          </p:cNvPr>
          <p:cNvSpPr/>
          <p:nvPr/>
        </p:nvSpPr>
        <p:spPr>
          <a:xfrm>
            <a:off x="4463946" y="5463366"/>
            <a:ext cx="3249562" cy="287602"/>
          </a:xfrm>
          <a:prstGeom prst="rect">
            <a:avLst/>
          </a:prstGeom>
          <a:solidFill>
            <a:srgbClr val="11313E"/>
          </a:solidFill>
          <a:ln>
            <a:noFill/>
          </a:ln>
          <a:effectLst>
            <a:outerShdw blurRad="50800" dist="38100" dir="5400000" algn="t" rotWithShape="0">
              <a:prstClr val="black">
                <a:alpha val="13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87">
            <a:extLst>
              <a:ext uri="{FF2B5EF4-FFF2-40B4-BE49-F238E27FC236}">
                <a16:creationId xmlns:a16="http://schemas.microsoft.com/office/drawing/2014/main" id="{268EE304-D0DB-744E-8CB5-F2284587CB70}"/>
              </a:ext>
            </a:extLst>
          </p:cNvPr>
          <p:cNvSpPr txBox="1"/>
          <p:nvPr/>
        </p:nvSpPr>
        <p:spPr>
          <a:xfrm>
            <a:off x="4504687" y="5470699"/>
            <a:ext cx="15411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Values</a:t>
            </a:r>
          </a:p>
        </p:txBody>
      </p:sp>
      <p:sp>
        <p:nvSpPr>
          <p:cNvPr id="69" name="Rectangle 88">
            <a:extLst>
              <a:ext uri="{FF2B5EF4-FFF2-40B4-BE49-F238E27FC236}">
                <a16:creationId xmlns:a16="http://schemas.microsoft.com/office/drawing/2014/main" id="{178E1876-D168-BC4C-A1E2-6A5B863F7745}"/>
              </a:ext>
            </a:extLst>
          </p:cNvPr>
          <p:cNvSpPr/>
          <p:nvPr/>
        </p:nvSpPr>
        <p:spPr>
          <a:xfrm>
            <a:off x="4463945" y="5714965"/>
            <a:ext cx="1468779" cy="36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31F28"/>
              </a:solidFill>
              <a:highlight>
                <a:srgbClr val="E31F2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3170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Macintosh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 Light</vt:lpstr>
      <vt:lpstr>Office</vt:lpstr>
      <vt:lpstr>Sales Battle Card Minimum Information for Maximum Output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Battle Card Minimum Information for Maximum Output</dc:title>
  <dc:creator>sBWfaartm</dc:creator>
  <cp:lastModifiedBy>sBWfaartm</cp:lastModifiedBy>
  <cp:revision>37</cp:revision>
  <cp:lastPrinted>2020-02-06T13:19:06Z</cp:lastPrinted>
  <dcterms:created xsi:type="dcterms:W3CDTF">2020-02-06T12:26:49Z</dcterms:created>
  <dcterms:modified xsi:type="dcterms:W3CDTF">2020-02-17T13:53:18Z</dcterms:modified>
</cp:coreProperties>
</file>